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284" r:id="rId3"/>
    <p:sldId id="290" r:id="rId4"/>
    <p:sldId id="307" r:id="rId5"/>
    <p:sldId id="292" r:id="rId6"/>
    <p:sldId id="293" r:id="rId7"/>
    <p:sldId id="295" r:id="rId8"/>
    <p:sldId id="294" r:id="rId9"/>
    <p:sldId id="296" r:id="rId10"/>
    <p:sldId id="297" r:id="rId11"/>
    <p:sldId id="304" r:id="rId12"/>
    <p:sldId id="303" r:id="rId13"/>
    <p:sldId id="299" r:id="rId14"/>
    <p:sldId id="298" r:id="rId15"/>
    <p:sldId id="306" r:id="rId16"/>
    <p:sldId id="28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4"/>
    <a:srgbClr val="005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4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F4920-4E08-47E6-9DD3-A34C75BDE05B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F57D-0D96-4F23-85CB-4AE96EE8CA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573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F57D-0D96-4F23-85CB-4AE96EE8CA6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419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AF57D-0D96-4F23-85CB-4AE96EE8CA6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61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671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E38E0-08CC-4BFE-BF8D-4B3563D27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840658-A0A0-44B6-AAF8-16E7361E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450AD4-064E-4ADC-8384-EF47DE8D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78D5B-698B-454F-8606-26D74530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8564CF-8559-4DA0-850F-BCF682B2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87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20F89-A948-4283-98CE-C7E23831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D36FE1-3AB8-413C-8DEB-C9646BE1E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6987DF-F3B9-4638-9E32-08860BF1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5728BA-0B4D-4689-AF84-091C43B57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291D0D-C719-4847-8DF7-E6B0DC48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188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EEBE6A4-E7BB-4F84-AC34-6D0681B1C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DF567A-AA0D-435D-B69B-98C39D2B6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C5C835-BC53-49D3-9785-5DE31125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19ED12-28F3-44D8-9686-38BBDDDE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87D0A-0060-47DF-BAD4-F6CCEC56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75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B897D-0825-4B4B-9033-3A96EF45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C71961-26FE-44D0-9DD8-EF3AB862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8AE595-2EDB-4FE9-B41D-133E19C2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5BB0B2-4C68-4150-9D2D-0F33BE14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64BFAD-EC97-45BC-A1D6-050F30CC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01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01C9E-5F8C-460E-A92F-8CD4D454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396DB8-2180-4724-9432-2DA464BA1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C88D3-8628-4504-8104-34FD9CAE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425FC9-C547-4321-9E8A-9283B072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E3BF5E-1CF8-4F31-899C-0C2F2EE4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19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E89E-C5F9-4741-94F7-D81CC38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66060-921B-40DC-A028-16E5E9ADA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F3DD61-9E90-46CC-87A6-9126652A1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A87D23-1CE5-45DD-BD9F-47C716D7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7A2288-A299-4CCB-B653-740DC60D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E45FA2-51AC-4310-990E-D5F88463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48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0DD2A-39D9-479C-AA6E-C746679C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DEE955-A6E9-44D2-BCF8-299C9DD52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8F97DB-55CB-4B28-BBBE-9656C3D32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7914A1-5B41-421B-AE18-FB29824B6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EB160D9-5A8B-4101-A195-EF78AA170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D81625D-8EAF-466D-90B2-3B0741C2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EFDA53-3420-4DD5-B51E-FF2980A5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410307-7CD0-4E64-89C0-74BD2BFA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34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B9B81-B0E6-4AF8-B9F3-6CE61CDC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713B30A-90DF-405D-BCF4-4171D8AE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DFB445-C8E3-4302-B8D0-D69CDF606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FE7066-940D-4698-9ABE-6DE2CB2F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42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EFDCA5-6603-40B5-AC1E-4BA5C180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5649F4-A37F-47FB-A92B-E2FE7BDC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41484D-EA3F-4502-BDA5-45EAE166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6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313E0-5006-4149-8530-EE1BB0B8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3C2F3-F1FD-4B85-960C-E2C4B2E40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5836F9-1AFF-49FF-9C09-938E0F069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7948A3-A9D4-4304-AC19-50A1CC33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7494EF-E637-417A-AADE-BCE8A8F8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E4B636-8AD5-4172-B814-C1422C3A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81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FBE7E-5282-4B2E-9C0B-5258B78D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589E382-8F8D-40DA-B90C-9B3452F3D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1C1482-D1CF-4D01-8C7B-42264B13A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279E4C-CC47-4DCC-A82C-DD9C362CB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B930BC-9A63-46A4-AB9F-C248ABD0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4B0259-2081-4EA5-AB14-045F9C83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02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A4A89-020C-4166-AFF6-336195D2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E218D3-8679-4E57-819F-997BFD53F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14C0F2-BBE1-4449-B116-4330A3C28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A4940-C493-44DF-801C-FF97F0109936}" type="datetimeFigureOut">
              <a:rPr lang="ru-RU" smtClean="0"/>
              <a:t>22.04.2023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47928A-9FDA-4432-B5A4-3FFF7DBA7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FEF0EC-8CC5-48ED-8C0C-B736F6451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C0562-3C6C-4947-95AD-1B1CD93614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6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SShafigullin\Desktop\Проекты\Брендбук\Гайдлайн\Презентация\презентация шаблон КФУ-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2"/>
          <a:stretch/>
        </p:blipFill>
        <p:spPr bwMode="auto">
          <a:xfrm>
            <a:off x="0" y="2381"/>
            <a:ext cx="12192000" cy="68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15" y="740701"/>
            <a:ext cx="1536171" cy="149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85552" y="4982355"/>
            <a:ext cx="844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buClr>
                <a:srgbClr val="000000"/>
              </a:buClr>
              <a:buSzPts val="1100"/>
            </a:pPr>
            <a:r>
              <a:rPr lang="ru-RU" sz="1600" dirty="0">
                <a:solidFill>
                  <a:schemeClr val="bg1"/>
                </a:solidFill>
                <a:latin typeface="PT Sans" panose="020B0503020203020204" pitchFamily="34" charset="0"/>
              </a:rPr>
              <a:t>Выполнил студент 4 курса</a:t>
            </a:r>
            <a:endParaRPr lang="en-US" sz="1600" dirty="0">
              <a:solidFill>
                <a:schemeClr val="bg1"/>
              </a:solidFill>
              <a:latin typeface="PT Sans" panose="020B0503020203020204" pitchFamily="34" charset="0"/>
            </a:endParaRPr>
          </a:p>
          <a:p>
            <a:pPr lvl="0" algn="r">
              <a:buClr>
                <a:srgbClr val="000000"/>
              </a:buClr>
              <a:buSzPts val="1100"/>
            </a:pPr>
            <a:r>
              <a:rPr lang="ru-RU" sz="1600" dirty="0">
                <a:solidFill>
                  <a:schemeClr val="bg1"/>
                </a:solidFill>
                <a:latin typeface="PT Sans" panose="020B0503020203020204" pitchFamily="34" charset="0"/>
              </a:rPr>
              <a:t>группы </a:t>
            </a:r>
            <a:r>
              <a:rPr lang="en-US" sz="1600" dirty="0">
                <a:solidFill>
                  <a:schemeClr val="bg1"/>
                </a:solidFill>
                <a:latin typeface="PT Sans" panose="020B0503020203020204" pitchFamily="34" charset="0"/>
              </a:rPr>
              <a:t>09-812 </a:t>
            </a:r>
            <a:r>
              <a:rPr lang="ru-RU" sz="1600" dirty="0">
                <a:solidFill>
                  <a:schemeClr val="bg1"/>
                </a:solidFill>
                <a:latin typeface="PT Sans" panose="020B0503020203020204" pitchFamily="34" charset="0"/>
              </a:rPr>
              <a:t>Садыков И. Н.</a:t>
            </a:r>
          </a:p>
          <a:p>
            <a:pPr lvl="0" algn="r">
              <a:buClr>
                <a:srgbClr val="000000"/>
              </a:buClr>
              <a:buSzPts val="1100"/>
            </a:pPr>
            <a:r>
              <a:rPr lang="ru-RU" sz="1600" dirty="0">
                <a:solidFill>
                  <a:schemeClr val="bg1"/>
                </a:solidFill>
                <a:latin typeface="PT Sans" panose="020B0503020203020204" pitchFamily="34" charset="0"/>
              </a:rPr>
              <a:t>Научный руководитель доцент КТК Байрашева В. Р.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3119671" y="2744115"/>
            <a:ext cx="59526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E87077-438E-41F8-B8CA-E032DF4FA69F}"/>
              </a:ext>
            </a:extLst>
          </p:cNvPr>
          <p:cNvSpPr txBox="1"/>
          <p:nvPr/>
        </p:nvSpPr>
        <p:spPr>
          <a:xfrm>
            <a:off x="1871530" y="2978941"/>
            <a:ext cx="8448939" cy="9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bg1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десктопного клиент - серверного мессенджера на C</a:t>
            </a:r>
            <a:r>
              <a:rPr lang="en-US" sz="2800" dirty="0">
                <a:solidFill>
                  <a:schemeClr val="bg1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</a:t>
            </a:r>
            <a:r>
              <a:rPr lang="ru-RU" sz="2800" dirty="0">
                <a:solidFill>
                  <a:schemeClr val="bg1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функциями шифрования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88530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50530" y="142719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Пул соединений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E987AE-ABC4-7D30-6AD2-146FB270B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278" y="1002101"/>
            <a:ext cx="8897592" cy="437258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D79E3C3-E2E3-B599-7041-BAD4188DF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697" y="5604242"/>
            <a:ext cx="7055136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QSqlDatabase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 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ConnectionPool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::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getConnection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ConnectionPool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::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releaseConnection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QSqlDatabase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connection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0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2101783" y="251937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err="1">
                <a:solidFill>
                  <a:srgbClr val="00549F"/>
                </a:solidFill>
                <a:latin typeface="PT Sans" panose="020B0503020203020204" pitchFamily="34" charset="-52"/>
              </a:rPr>
              <a:t>Сериализация</a:t>
            </a:r>
            <a:r>
              <a:rPr lang="en-US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/</a:t>
            </a:r>
            <a:r>
              <a:rPr lang="ru-RU" sz="3200" b="1" dirty="0" err="1">
                <a:solidFill>
                  <a:srgbClr val="00549F"/>
                </a:solidFill>
                <a:latin typeface="PT Sans" panose="020B0503020203020204" pitchFamily="34" charset="-52"/>
              </a:rPr>
              <a:t>Десериализация</a:t>
            </a:r>
            <a:endParaRPr lang="ru-RU" sz="3200" b="1" dirty="0">
              <a:solidFill>
                <a:srgbClr val="00549F"/>
              </a:solidFill>
              <a:latin typeface="PT Sans" panose="020B0503020203020204" pitchFamily="34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CE66F-42D4-0248-F583-85B6735CA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036" y="774278"/>
            <a:ext cx="9090581" cy="488132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ABD0A76-65A0-A860-77DF-2720D1B75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276" y="5445224"/>
            <a:ext cx="4186724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QDataStream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socketStream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JetBrains Mono"/>
              </a:rPr>
              <a:t>serverSocket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socketStream.setVersion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(SERIALIZER_VERSION)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4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286468" y="429578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SSL/TLS over TCP</a:t>
            </a:r>
            <a:endParaRPr lang="ru-RU" sz="3200" b="1" dirty="0">
              <a:solidFill>
                <a:srgbClr val="00549F"/>
              </a:solidFill>
              <a:latin typeface="PT Sans" panose="020B0503020203020204" pitchFamily="34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E83F9-9F82-4254-96E5-72182A72829B}"/>
              </a:ext>
            </a:extLst>
          </p:cNvPr>
          <p:cNvSpPr txBox="1"/>
          <p:nvPr/>
        </p:nvSpPr>
        <p:spPr>
          <a:xfrm>
            <a:off x="1286468" y="1315226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Генерация сертификата </a:t>
            </a:r>
            <a:r>
              <a:rPr lang="en-US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OpenSSL</a:t>
            </a:r>
            <a:endParaRPr lang="ru-RU" sz="1800" dirty="0">
              <a:solidFill>
                <a:srgbClr val="0070C0"/>
              </a:solidFill>
              <a:effectLst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</a:t>
            </a:r>
            <a:r>
              <a:rPr lang="en-US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SSL</a:t>
            </a:r>
            <a:r>
              <a:rPr lang="ru-RU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сокетов</a:t>
            </a:r>
            <a:endParaRPr lang="en-US" dirty="0">
              <a:solidFill>
                <a:srgbClr val="0070C0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AFCCB2-0E3C-1A22-9A24-E87B63C28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088" y="2041830"/>
            <a:ext cx="8538468" cy="44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4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88237" y="184324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Основное окно приложения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41AA84-CE8B-919F-BA63-556AB2DC1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697" y="1026107"/>
            <a:ext cx="7116168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96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23CB18-3501-CDFF-4098-FBCFE5397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7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88237" y="146617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6A887-93E0-21EB-66AE-F0F354A135E8}"/>
              </a:ext>
            </a:extLst>
          </p:cNvPr>
          <p:cNvSpPr txBox="1"/>
          <p:nvPr/>
        </p:nvSpPr>
        <p:spPr>
          <a:xfrm>
            <a:off x="1788237" y="2208153"/>
            <a:ext cx="6724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Мессенджер реализован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 планируемые фичи мессенджера разработаны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открыто к последующим расширениям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Может име</a:t>
            </a: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ть практическое применение уже сейчас</a:t>
            </a:r>
            <a:endParaRPr lang="ru-RU" sz="2000" dirty="0">
              <a:solidFill>
                <a:srgbClr val="0070C0"/>
              </a:solidFill>
              <a:effectLst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0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SShafigullin\Desktop\Проекты\Брендбук\Гайдлайн\Презентация\презентация шаблон КФУ-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2"/>
          <a:stretch/>
        </p:blipFill>
        <p:spPr bwMode="auto">
          <a:xfrm>
            <a:off x="0" y="2381"/>
            <a:ext cx="12192000" cy="685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548680"/>
            <a:ext cx="1536171" cy="149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98;g89d9307d70_13_164"/>
          <p:cNvSpPr txBox="1"/>
          <p:nvPr/>
        </p:nvSpPr>
        <p:spPr>
          <a:xfrm>
            <a:off x="3023659" y="2499945"/>
            <a:ext cx="7872875" cy="1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5867"/>
            </a:pPr>
            <a:r>
              <a:rPr lang="en-US" sz="4800" b="1" dirty="0" err="1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Спасибо</a:t>
            </a:r>
            <a:r>
              <a:rPr lang="en-US" sz="4800" b="1" dirty="0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за</a:t>
            </a:r>
            <a:r>
              <a:rPr lang="en-US" sz="4800" b="1" dirty="0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внимание</a:t>
            </a:r>
            <a:r>
              <a:rPr lang="en-US" sz="4800" b="1" dirty="0">
                <a:solidFill>
                  <a:schemeClr val="bg1"/>
                </a:solidFill>
                <a:latin typeface="PT Sans" panose="020B0503020203020204" pitchFamily="34" charset="-52"/>
                <a:ea typeface="Arial"/>
                <a:cs typeface="Arial"/>
                <a:sym typeface="Arial"/>
              </a:rPr>
              <a:t>!</a:t>
            </a:r>
            <a:endParaRPr sz="4800" b="1" dirty="0">
              <a:solidFill>
                <a:schemeClr val="bg1"/>
              </a:solidFill>
              <a:latin typeface="PT Sans" panose="020B0503020203020204" pitchFamily="34" charset="-52"/>
              <a:ea typeface="Arial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3659" y="4357882"/>
            <a:ext cx="8736971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67" b="1" dirty="0">
                <a:solidFill>
                  <a:schemeClr val="bg1"/>
                </a:solidFill>
                <a:latin typeface="PT Sans" panose="020B0503020203020204" pitchFamily="34" charset="-52"/>
              </a:rPr>
              <a:t>Садыков Ильдар </a:t>
            </a:r>
            <a:r>
              <a:rPr lang="ru-RU" sz="1867" b="1" dirty="0" err="1">
                <a:solidFill>
                  <a:schemeClr val="bg1"/>
                </a:solidFill>
                <a:latin typeface="PT Sans" panose="020B0503020203020204" pitchFamily="34" charset="-52"/>
              </a:rPr>
              <a:t>Наилевич</a:t>
            </a:r>
            <a:endParaRPr lang="ru-RU" sz="1867" b="1" dirty="0">
              <a:solidFill>
                <a:schemeClr val="bg1"/>
              </a:solidFill>
              <a:latin typeface="PT Sans" panose="020B0503020203020204" pitchFamily="34" charset="-52"/>
            </a:endParaRPr>
          </a:p>
          <a:p>
            <a:r>
              <a:rPr lang="ru-RU" sz="1600" dirty="0">
                <a:solidFill>
                  <a:schemeClr val="bg1"/>
                </a:solidFill>
                <a:latin typeface="PT Sans" panose="020B0503020203020204" pitchFamily="34" charset="-52"/>
              </a:rPr>
              <a:t>студент группы 09-812</a:t>
            </a:r>
          </a:p>
          <a:p>
            <a:r>
              <a:rPr lang="en-US" sz="1600" dirty="0" err="1">
                <a:solidFill>
                  <a:schemeClr val="bg1"/>
                </a:solidFill>
                <a:latin typeface="PT Sans" panose="020B0503020203020204" pitchFamily="34" charset="-52"/>
              </a:rPr>
              <a:t>insadykov</a:t>
            </a:r>
            <a:r>
              <a:rPr lang="ru-RU" sz="1600" dirty="0">
                <a:solidFill>
                  <a:schemeClr val="bg1"/>
                </a:solidFill>
                <a:latin typeface="PT Sans" panose="020B0503020203020204" pitchFamily="34" charset="-52"/>
              </a:rPr>
              <a:t>@</a:t>
            </a:r>
            <a:r>
              <a:rPr lang="en-US" sz="1600" dirty="0">
                <a:solidFill>
                  <a:schemeClr val="bg1"/>
                </a:solidFill>
                <a:latin typeface="PT Sans" panose="020B0503020203020204" pitchFamily="34" charset="-52"/>
              </a:rPr>
              <a:t>stud.</a:t>
            </a:r>
            <a:r>
              <a:rPr lang="ru-RU" sz="1600" dirty="0">
                <a:solidFill>
                  <a:schemeClr val="bg1"/>
                </a:solidFill>
                <a:latin typeface="PT Sans" panose="020B0503020203020204" pitchFamily="34" charset="-52"/>
              </a:rPr>
              <a:t>kpfu.ru</a:t>
            </a:r>
            <a:endParaRPr lang="ru-RU" sz="1600" dirty="0">
              <a:solidFill>
                <a:schemeClr val="bg1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60867" y="1363677"/>
            <a:ext cx="6724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-52"/>
              </a:rPr>
              <a:t>Конфиденциальность данных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-52"/>
              </a:rPr>
              <a:t>Независимость от популярных приложений</a:t>
            </a:r>
          </a:p>
          <a:p>
            <a:pPr marL="457200" indent="-457200">
              <a:buAutoNum type="arabicPeriod"/>
            </a:pP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-52"/>
              </a:rPr>
              <a:t>Возможность добавлять новые функциональные возможности</a:t>
            </a:r>
            <a:endParaRPr lang="en-US" sz="2000" dirty="0">
              <a:solidFill>
                <a:srgbClr val="0070C0"/>
              </a:solidFill>
              <a:latin typeface="PT Sans" panose="020B0503020203020204" pitchFamily="34" charset="-52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50530" y="189540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Актуальность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C90527-F3CB-48A7-BFFE-3732205F1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7016" y="3969320"/>
            <a:ext cx="2271032" cy="247353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D6D4891-8D6B-4B6B-AD8D-1C68FC019C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033" y="1669140"/>
            <a:ext cx="3475150" cy="326705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C997F131-05B8-4002-B4D7-BC68E7714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430" y="3972227"/>
            <a:ext cx="3475151" cy="22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62508" y="1669140"/>
            <a:ext cx="6724166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Задачи, решаемые для достижения цели: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архитектуры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п</a:t>
            </a:r>
            <a:r>
              <a:rPr lang="ru-RU" sz="2000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ротокола на котором будет основано общение между клиентом и сервером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Организация сборки проекта</a:t>
            </a:r>
            <a:r>
              <a:rPr lang="en-US" sz="2000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необходимых зависимостей</a:t>
            </a:r>
            <a:endParaRPr lang="ru-RU" sz="2000" dirty="0">
              <a:solidFill>
                <a:srgbClr val="0070C0"/>
              </a:solidFill>
              <a:effectLst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</a:t>
            </a:r>
            <a:endParaRPr lang="ru-RU" sz="2000" dirty="0">
              <a:solidFill>
                <a:srgbClr val="0070C0"/>
              </a:solidFill>
              <a:effectLst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50530" y="189540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Постановка задачи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D6D4891-8D6B-4B6B-AD8D-1C68FC019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87" y="1669140"/>
            <a:ext cx="3475150" cy="32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4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656262" y="208393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Используемые технологии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4AD4DA-2846-0EE8-B4BD-2D9A6B974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79" y="1783657"/>
            <a:ext cx="1365769" cy="13657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FFB45E-193F-AA81-27B1-900B84396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92" y="1825037"/>
            <a:ext cx="1291291" cy="12912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1AD71F-2D61-3D51-F9AB-CE332080CFFC}"/>
              </a:ext>
            </a:extLst>
          </p:cNvPr>
          <p:cNvSpPr txBox="1"/>
          <p:nvPr/>
        </p:nvSpPr>
        <p:spPr>
          <a:xfrm>
            <a:off x="3190723" y="1933830"/>
            <a:ext cx="672416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Qt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CMake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Ninja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OpenSSL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ru-RU" sz="2400" b="1" dirty="0">
              <a:solidFill>
                <a:srgbClr val="0070C0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4A0B51-2A11-AE7E-9941-0603D393B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013" y="3347138"/>
            <a:ext cx="167663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0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50530" y="189540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Архитектура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48CFA4-BB57-EA5E-BA32-45B4397FD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391" y="836712"/>
            <a:ext cx="10928968" cy="574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6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50529" y="184324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Схема БД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C5D800-BCE7-4CA7-BEA5-78429046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463" y="956204"/>
            <a:ext cx="6077221" cy="49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50530" y="133292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Формат общения между процессами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48617-35BA-421E-90BA-AA9D77039E78}"/>
              </a:ext>
            </a:extLst>
          </p:cNvPr>
          <p:cNvSpPr txBox="1"/>
          <p:nvPr/>
        </p:nvSpPr>
        <p:spPr>
          <a:xfrm>
            <a:off x="1570741" y="1498655"/>
            <a:ext cx="88894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{</a:t>
            </a:r>
          </a:p>
          <a:p>
            <a:r>
              <a:rPr lang="en-US" sz="2000" dirty="0"/>
              <a:t>    "password": "]A@*?K*</a:t>
            </a:r>
            <a:r>
              <a:rPr lang="en-US" sz="2000" dirty="0" err="1"/>
              <a:t>v?q</a:t>
            </a:r>
            <a:r>
              <a:rPr lang="en-US" sz="2000" dirty="0"/>
              <a:t>??\u0010\u0017?",</a:t>
            </a:r>
          </a:p>
          <a:p>
            <a:r>
              <a:rPr lang="en-US" sz="2000" dirty="0"/>
              <a:t>    "type": "login",</a:t>
            </a:r>
          </a:p>
          <a:p>
            <a:r>
              <a:rPr lang="en-US" sz="2000" dirty="0"/>
              <a:t>    "username": "</a:t>
            </a:r>
            <a:r>
              <a:rPr lang="en-US" sz="2000" dirty="0" err="1"/>
              <a:t>obi_wan</a:t>
            </a:r>
            <a:r>
              <a:rPr lang="en-US" sz="2000" dirty="0"/>
              <a:t>"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"success": true,</a:t>
            </a:r>
          </a:p>
          <a:p>
            <a:r>
              <a:rPr lang="en-US" sz="2000" dirty="0"/>
              <a:t>    "type": "login"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"</a:t>
            </a:r>
            <a:r>
              <a:rPr lang="en-US" sz="2000" dirty="0" err="1"/>
              <a:t>group_name</a:t>
            </a:r>
            <a:r>
              <a:rPr lang="en-US" sz="2000" dirty="0"/>
              <a:t>": "main",</a:t>
            </a:r>
          </a:p>
          <a:p>
            <a:r>
              <a:rPr lang="en-US" sz="2000" dirty="0"/>
              <a:t>    "sender": "</a:t>
            </a:r>
            <a:r>
              <a:rPr lang="en-US" sz="2000" dirty="0" err="1"/>
              <a:t>obi_wan</a:t>
            </a:r>
            <a:r>
              <a:rPr lang="en-US" sz="2000" dirty="0"/>
              <a:t>",</a:t>
            </a:r>
          </a:p>
          <a:p>
            <a:r>
              <a:rPr lang="en-US" sz="2000" dirty="0"/>
              <a:t>    "text": "hello there",</a:t>
            </a:r>
          </a:p>
          <a:p>
            <a:r>
              <a:rPr lang="en-US" sz="2000" dirty="0"/>
              <a:t>    "time": "00:20",</a:t>
            </a:r>
          </a:p>
          <a:p>
            <a:r>
              <a:rPr lang="en-US" sz="2000" dirty="0"/>
              <a:t>    "type": "message"</a:t>
            </a:r>
          </a:p>
          <a:p>
            <a:r>
              <a:rPr lang="en-US" sz="2000" dirty="0"/>
              <a:t>}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40917C-B97C-4FCD-8D99-5989FEAAE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730" y="774315"/>
            <a:ext cx="2390661" cy="8562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335C16-78B4-93B2-7365-BD2BF2BD4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730" y="2693461"/>
            <a:ext cx="6475547" cy="29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50530" y="189540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Сборка проекта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F5B5434-F30B-40A8-9767-D8BA2526C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365" y="1353832"/>
            <a:ext cx="6691724" cy="4709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24930-B274-4F7C-A6F8-164C9CDFBED8}"/>
              </a:ext>
            </a:extLst>
          </p:cNvPr>
          <p:cNvSpPr txBox="1"/>
          <p:nvPr/>
        </p:nvSpPr>
        <p:spPr>
          <a:xfrm>
            <a:off x="1401739" y="2828835"/>
            <a:ext cx="4062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1800" dirty="0" err="1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Метаобъектная</a:t>
            </a:r>
            <a:r>
              <a:rPr lang="ru-RU" sz="1800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компиляция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Компиляция </a:t>
            </a:r>
            <a:r>
              <a:rPr lang="en-US" dirty="0" err="1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</a:t>
            </a:r>
            <a:r>
              <a:rPr lang="en-US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файлов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Компиляция </a:t>
            </a:r>
            <a:r>
              <a:rPr lang="en-US" sz="1800" dirty="0" err="1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</a:t>
            </a:r>
            <a:r>
              <a:rPr lang="en-US" sz="1800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70C0"/>
                </a:solidFill>
                <a:effectLst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файлов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Стандартная сборка </a:t>
            </a:r>
            <a:r>
              <a:rPr lang="en-US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</a:t>
            </a:r>
            <a:r>
              <a:rPr lang="ru-RU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компилятором</a:t>
            </a:r>
            <a:endParaRPr lang="en-US" dirty="0">
              <a:solidFill>
                <a:srgbClr val="0070C0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Конфигурация сборки в </a:t>
            </a:r>
            <a:r>
              <a:rPr lang="en-US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Cmake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Генерация файлов </a:t>
            </a:r>
            <a:r>
              <a:rPr lang="en-US" dirty="0">
                <a:solidFill>
                  <a:srgbClr val="0070C0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ninja</a:t>
            </a:r>
            <a:endParaRPr lang="ru-RU" dirty="0">
              <a:solidFill>
                <a:srgbClr val="0070C0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8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103445" cy="68580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7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3" y="116712"/>
            <a:ext cx="7374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MSShafigullin\Desktop\Проекты\Презентация по ДК\q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2" y="5896630"/>
            <a:ext cx="471181" cy="4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MSShafigullin\Desktop\2020\Презентация КФУ\TH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3" y="5125027"/>
            <a:ext cx="336000" cy="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2068" y="6305035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370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13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68" y="5445224"/>
            <a:ext cx="8793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1219170">
              <a:defRPr/>
            </a:pPr>
            <a:r>
              <a:rPr lang="ru-RU" sz="1067" b="0" dirty="0">
                <a:solidFill>
                  <a:schemeClr val="bg1"/>
                </a:solidFill>
                <a:latin typeface="PT Sans" panose="020B0503020203020204" pitchFamily="34" charset="-52"/>
              </a:rPr>
              <a:t>601-800</a:t>
            </a:r>
          </a:p>
          <a:p>
            <a:pPr algn="ctr" defTabSz="1219170">
              <a:defRPr/>
            </a:pPr>
            <a:r>
              <a:rPr lang="ru-RU" sz="1067" b="0" kern="0" dirty="0">
                <a:solidFill>
                  <a:schemeClr val="bg1"/>
                </a:solidFill>
                <a:latin typeface="PT Sans" panose="020B0503020203020204" pitchFamily="34" charset="-52"/>
              </a:rPr>
              <a:t>9</a:t>
            </a:r>
            <a:endParaRPr lang="en-US" sz="1067" b="0" kern="0" dirty="0">
              <a:solidFill>
                <a:schemeClr val="bg1"/>
              </a:solidFill>
              <a:latin typeface="PT Sans" panose="020B0503020203020204" pitchFamily="3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88D50-66F6-4B06-8580-33FCB47EBBC5}"/>
              </a:ext>
            </a:extLst>
          </p:cNvPr>
          <p:cNvSpPr txBox="1"/>
          <p:nvPr/>
        </p:nvSpPr>
        <p:spPr>
          <a:xfrm>
            <a:off x="1750530" y="189540"/>
            <a:ext cx="9793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00549F"/>
                </a:solidFill>
                <a:latin typeface="PT Sans" panose="020B0503020203020204" pitchFamily="34" charset="-52"/>
              </a:rPr>
              <a:t>Пул потоков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2B5176-8636-0DF8-383F-0AC185FFE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541" y="974075"/>
            <a:ext cx="8345065" cy="442974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FA8ADE7-AA20-E3BC-413F-4AA498C69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642" y="5361840"/>
            <a:ext cx="8628388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dirty="0" err="1">
                <a:solidFill>
                  <a:srgbClr val="A9B7C6"/>
                </a:solidFill>
                <a:latin typeface="JetBrains Mono"/>
              </a:rPr>
              <a:t>s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ize_t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threadIdx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std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::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JetBrains Mono"/>
              </a:rPr>
              <a:t>threadLoadFactor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.begin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		         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std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::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min_element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JetBrains Mono"/>
              </a:rPr>
              <a:t>threadLoadFactor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.begin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JetBrains Mono"/>
              </a:rPr>
              <a:t>threadLoadFactor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.end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++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JetBrains Mono"/>
              </a:rPr>
              <a:t>threadLoadFactor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5F8C8A"/>
                </a:solidFill>
                <a:effectLst/>
                <a:latin typeface="JetBrains Mono"/>
              </a:rPr>
              <a:t>[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threadIdx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5F8C8A"/>
                </a:solidFill>
                <a:effectLst/>
                <a:latin typeface="JetBrains Mono"/>
              </a:rPr>
              <a:t>]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6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390</Words>
  <Application>Microsoft Office PowerPoint</Application>
  <PresentationFormat>Widescreen</PresentationFormat>
  <Paragraphs>126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JetBrains Mono</vt:lpstr>
      <vt:lpstr>PT Sans</vt:lpstr>
      <vt:lpstr>Symbol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Ildar Sadykov</dc:creator>
  <cp:lastModifiedBy>Ildar Sadykov</cp:lastModifiedBy>
  <cp:revision>175</cp:revision>
  <dcterms:created xsi:type="dcterms:W3CDTF">2021-12-26T10:18:55Z</dcterms:created>
  <dcterms:modified xsi:type="dcterms:W3CDTF">2023-04-22T20:05:57Z</dcterms:modified>
</cp:coreProperties>
</file>